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6" r:id="rId4"/>
    <p:sldId id="267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6A83C538-397F-4570-B736-B1A4AC0879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103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A2941500-B698-428D-9535-85972763B4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9446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FE18A85D-1BE0-42A1-BFD4-B912994599AD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4FDD49C-652A-4932-A0C2-44A030EED7A4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EAC6F94-695F-4E4C-8BF8-8DBA91D3120C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B723281-5D9C-4F82-97C3-8554DCCADEF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903066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41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H449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緊握我手</a:t>
            </a:r>
            <a:r>
              <a:rPr lang="en-US" altLang="zh-TW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HOLD THOU MY HAND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1/4)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緊握我手！我是這樣的無依，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Hold Thou my hand! So weak I am, and helpless,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沒有扶助，一步我不敢走；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dare not take one step without Thy aid;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緊握我手！親愛救主，求提攜，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Hold Thou my hand! For then, O loving Savior,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禍害恐嚇纔不使我戰抖。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 dread of ill shall make my soul afraid.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緊握我手！求祢更緊的拉我，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Hold Thou my hand! And closer, closer draw me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近祢自己</a:t>
            </a:r>
            <a:r>
              <a:rPr lang="en-US" altLang="zh-TW" dirty="0">
                <a:ea typeface="標楷體" pitchFamily="65" charset="-120"/>
              </a:rPr>
              <a:t>，</a:t>
            </a:r>
            <a:r>
              <a:rPr lang="zh-TW" altLang="en-US" dirty="0">
                <a:ea typeface="標楷體" pitchFamily="65" charset="-120"/>
              </a:rPr>
              <a:t>我一切中一切；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Thy dear self - my hope, my joy, my all;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緊握我手！免得偶然我流落，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Hold Thou my hand, lest haply I should wander;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迷失了祢，我腳發輭滑跌。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missing Thee, my trembling feet should fall.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緊握我手！前面道路不預曉，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Hold Thou my hand! The way is dark before me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因為沒有祢臉上的亮光；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Without the sunlight of Thy face Divine;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但是當我藉信瞥見祢榮耀，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when by faith I catch its radiant glory,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我的喜樂立即發音成唱。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What heights of joy, what rapturous songs are mine!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4/4)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緊握我手！當我走到祢為我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Hold Thou my hand! That when I reach the margin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所經過的黑河孤單邊界，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Of that lone river Thou didst cross for me.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屬天的光纔會照射到此河，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 heavenly light may flash along its waters,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其中黑水纔會不像黑夜。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every wave like crystal bright shall be.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4397</TotalTime>
  <Words>344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H449  緊握我手  HOLD THOU MY HAND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186</cp:revision>
  <dcterms:created xsi:type="dcterms:W3CDTF">2017-05-31T20:01:53Z</dcterms:created>
  <dcterms:modified xsi:type="dcterms:W3CDTF">2017-08-05T22:51:13Z</dcterms:modified>
</cp:coreProperties>
</file>